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9" r:id="rId6"/>
    <p:sldId id="258" r:id="rId7"/>
    <p:sldId id="285" r:id="rId8"/>
    <p:sldId id="287" r:id="rId9"/>
    <p:sldId id="288" r:id="rId10"/>
    <p:sldId id="289" r:id="rId11"/>
    <p:sldId id="270" r:id="rId12"/>
    <p:sldId id="286" r:id="rId13"/>
    <p:sldId id="290" r:id="rId14"/>
    <p:sldId id="291" r:id="rId1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5DD"/>
    <a:srgbClr val="F7ACB6"/>
    <a:srgbClr val="093C71"/>
    <a:srgbClr val="F8ACB6"/>
    <a:srgbClr val="AC0000"/>
    <a:srgbClr val="FF6B00"/>
    <a:srgbClr val="A48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5065" autoAdjust="0"/>
  </p:normalViewPr>
  <p:slideViewPr>
    <p:cSldViewPr snapToGrid="0">
      <p:cViewPr varScale="1">
        <p:scale>
          <a:sx n="91" d="100"/>
          <a:sy n="91" d="100"/>
        </p:scale>
        <p:origin x="390" y="90"/>
      </p:cViewPr>
      <p:guideLst/>
    </p:cSldViewPr>
  </p:slideViewPr>
  <p:outlineViewPr>
    <p:cViewPr>
      <p:scale>
        <a:sx n="33" d="100"/>
        <a:sy n="33" d="100"/>
      </p:scale>
      <p:origin x="0" y="-41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048A6E5-6F36-4C64-9A1C-B37D237606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2232F6-7425-4537-B2D1-004435F843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829165-6B85-4A88-8ECE-6A55B8B4D596}" type="datetime1">
              <a:rPr lang="pt-BR" smtClean="0"/>
              <a:t>28/11/2021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6B5F3D6-0768-4BB4-8BC9-78A1F98422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8104143-4606-4C14-B7F7-2EDEFF40A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D4E255-5998-4D2A-90B0-7420F77CD3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92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A438031-CC2B-4DBB-B0AB-B728A3296A5F}" type="datetime1">
              <a:rPr lang="pt-BR" noProof="0" smtClean="0"/>
              <a:t>28/11/2021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03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50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884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051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22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683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98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69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668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CE8F5-1341-475C-BF40-2E24D91E805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839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DCE8F5-1341-475C-BF40-2E24D91E805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37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15708" y="213496"/>
            <a:ext cx="7432898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641" y="4586626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42" y="3323857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Clique para editar o estilo de subtítulo Mestre</a:t>
            </a:r>
          </a:p>
        </p:txBody>
      </p:sp>
      <p:sp>
        <p:nvSpPr>
          <p:cNvPr id="9" name="Espaço Reservado para Imagem 9">
            <a:extLst>
              <a:ext uri="{FF2B5EF4-FFF2-40B4-BE49-F238E27FC236}">
                <a16:creationId xmlns:a16="http://schemas.microsoft.com/office/drawing/2014/main" id="{3F41E444-1F38-4D21-BAE3-53F28EBD4D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25446">
            <a:off x="6604396" y="788178"/>
            <a:ext cx="4607127" cy="482036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2057380"/>
            <a:ext cx="5198117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pt-BR" noProof="0" smtClean="0"/>
              <a:t>Clique para editar o título mestre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35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903EF97-5A7B-4D21-A014-2B8E53B47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406CF60C-B2FF-4A38-8FB8-CDC6580370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12" name="Espaço Reservado para Imagem 9">
            <a:extLst>
              <a:ext uri="{FF2B5EF4-FFF2-40B4-BE49-F238E27FC236}">
                <a16:creationId xmlns:a16="http://schemas.microsoft.com/office/drawing/2014/main" id="{F9A1A82E-C455-4D62-87AD-072BAD71D3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25446">
            <a:off x="6642497" y="1447602"/>
            <a:ext cx="4607127" cy="4382149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73852" y="1620000"/>
            <a:ext cx="5148000" cy="435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DB24F2-8611-4CED-82E6-B39DDE5F317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F44960E-2D2E-4839-BD7C-0F8AD25C390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7B594B1-88C5-456F-90A0-0086239D8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78289026-6917-4978-A472-F15BCDEC8F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12" name="Espaço Reservado para Imagem 9">
            <a:extLst>
              <a:ext uri="{FF2B5EF4-FFF2-40B4-BE49-F238E27FC236}">
                <a16:creationId xmlns:a16="http://schemas.microsoft.com/office/drawing/2014/main" id="{5A196955-8F7D-4C32-97DE-AEF0368A4F7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-240000">
            <a:off x="815176" y="1653000"/>
            <a:ext cx="4188297" cy="3983772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com o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980000"/>
            <a:ext cx="5148000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3" name="Cabeçalho Esquerdo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pt-BR" noProof="0"/>
              <a:t>Comparar A</a:t>
            </a:r>
          </a:p>
        </p:txBody>
      </p:sp>
      <p:sp>
        <p:nvSpPr>
          <p:cNvPr id="4" name="Coluna direit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980000"/>
            <a:ext cx="5148000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Cabeçalho Direito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3852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pt-BR" noProof="0"/>
              <a:t>Comparar B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4" name="Subtítulo">
            <a:extLst>
              <a:ext uri="{FF2B5EF4-FFF2-40B4-BE49-F238E27FC236}">
                <a16:creationId xmlns:a16="http://schemas.microsoft.com/office/drawing/2014/main" id="{562C7CD9-CB55-4F70-A744-4CE7E989B7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9">
            <a:extLst>
              <a:ext uri="{FF2B5EF4-FFF2-40B4-BE49-F238E27FC236}">
                <a16:creationId xmlns:a16="http://schemas.microsoft.com/office/drawing/2014/main" id="{C61D064C-E3B6-4083-AA82-86B9597F64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945" y="272371"/>
            <a:ext cx="11587723" cy="5858250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6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10" name="Legenda">
            <a:extLst>
              <a:ext uri="{FF2B5EF4-FFF2-40B4-BE49-F238E27FC236}">
                <a16:creationId xmlns:a16="http://schemas.microsoft.com/office/drawing/2014/main" id="{5A70EA03-FE8B-434C-B782-91A7B9C7F8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pt-BR" noProof="0"/>
              <a:t>Insira a legenda da imagem aqui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66C7D9D-14F8-439B-BF3A-4FD92655ED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ECD56683-8CB5-4968-8A12-08636FD59A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618DE12-A339-47CE-B9C6-FC45309B20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í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Mídia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302400" y="273600"/>
            <a:ext cx="11588400" cy="58572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0"/>
              <a:t>Inserir seu vídeo</a:t>
            </a:r>
          </a:p>
        </p:txBody>
      </p:sp>
      <p:sp>
        <p:nvSpPr>
          <p:cNvPr id="5" name="Legenda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pt-BR" noProof="0"/>
              <a:t>Insira a legenda da imagem aqui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2CB348-8257-4D28-BE24-32B39A1B7D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FAE8A99D-8979-4FE1-BF8C-295F11174C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7C18D6B-CE70-4DA0-9030-0A2B9A3B3B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ig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006" y="213496"/>
            <a:ext cx="11703600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731" y="3817743"/>
            <a:ext cx="3253153" cy="1543717"/>
          </a:xfrm>
          <a:prstGeom prst="roundRect">
            <a:avLst>
              <a:gd name="adj" fmla="val 4701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Nome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F4B21DA0-507D-4272-B364-60352FA5AE0D}"/>
              </a:ext>
            </a:extLst>
          </p:cNvPr>
          <p:cNvSpPr/>
          <p:nvPr userDrawn="1"/>
        </p:nvSpPr>
        <p:spPr>
          <a:xfrm>
            <a:off x="571500" y="6286500"/>
            <a:ext cx="1562100" cy="572206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39FA77-7C02-48DF-9C68-79BA2D1A1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97" y="4371921"/>
            <a:ext cx="3252787" cy="782252"/>
          </a:xfrm>
          <a:noFill/>
          <a:scene3d>
            <a:camera prst="isometricOffAxis1Right"/>
            <a:lightRig rig="flat" dir="t"/>
          </a:scene3d>
          <a:sp3d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1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Telefone ou E-mail de Contato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659773"/>
            <a:ext cx="3717377" cy="1543717"/>
          </a:xfrm>
          <a:prstGeom prst="roundRect">
            <a:avLst>
              <a:gd name="adj" fmla="val 1885"/>
            </a:avLst>
          </a:prstGeo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3567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1078539" y="6474397"/>
            <a:ext cx="1113461" cy="384309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0606" y="2140284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207" y="877515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Clique para editar o estilo de título Mestre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B15AB5F-4F50-4427-AD6F-D870D575D303}"/>
              </a:ext>
            </a:extLst>
          </p:cNvPr>
          <p:cNvGrpSpPr/>
          <p:nvPr userDrawn="1"/>
        </p:nvGrpSpPr>
        <p:grpSpPr>
          <a:xfrm>
            <a:off x="6888809" y="4628501"/>
            <a:ext cx="5061352" cy="1759505"/>
            <a:chOff x="8728670" y="6273383"/>
            <a:chExt cx="1239937" cy="431046"/>
          </a:xfrm>
        </p:grpSpPr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2597A289-B414-421D-BD3A-05652611BC93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8AD8FE81-CB3D-4D42-8E26-D7AF691788C3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2E46A888-4674-484D-A97F-58AB03263F01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029A39E-2FCE-4AC1-B6BF-3F17214A82E8}"/>
              </a:ext>
            </a:extLst>
          </p:cNvPr>
          <p:cNvGrpSpPr/>
          <p:nvPr userDrawn="1"/>
        </p:nvGrpSpPr>
        <p:grpSpPr>
          <a:xfrm>
            <a:off x="6802319" y="4782072"/>
            <a:ext cx="5061352" cy="1759505"/>
            <a:chOff x="8642180" y="6426954"/>
            <a:chExt cx="1239937" cy="431046"/>
          </a:xfrm>
        </p:grpSpPr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E8D1DAD7-3F8B-49E7-84AB-D4C11FE93AB1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AC2B2A9C-E88E-45A9-B34C-EB1FF1122DA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C5826EAE-8715-4A15-A3B8-C1EC170BBCD2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1C13A3B-158A-4034-8CFE-21E36AAF029D}"/>
              </a:ext>
            </a:extLst>
          </p:cNvPr>
          <p:cNvGrpSpPr/>
          <p:nvPr userDrawn="1"/>
        </p:nvGrpSpPr>
        <p:grpSpPr>
          <a:xfrm flipH="1">
            <a:off x="6447933" y="4224476"/>
            <a:ext cx="5615658" cy="2493711"/>
            <a:chOff x="9383123" y="5395138"/>
            <a:chExt cx="1033607" cy="458987"/>
          </a:xfrm>
        </p:grpSpPr>
        <p:sp>
          <p:nvSpPr>
            <p:cNvPr id="37" name="Estrela: 4 Pontos 36">
              <a:extLst>
                <a:ext uri="{FF2B5EF4-FFF2-40B4-BE49-F238E27FC236}">
                  <a16:creationId xmlns:a16="http://schemas.microsoft.com/office/drawing/2014/main" id="{769320C8-8F90-42EE-A2A9-8E01D8079922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AEC5EDA-C3E8-49E4-A0B4-B01B44B8EFE5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9" name="Estrela: 4 Pontos 38">
              <a:extLst>
                <a:ext uri="{FF2B5EF4-FFF2-40B4-BE49-F238E27FC236}">
                  <a16:creationId xmlns:a16="http://schemas.microsoft.com/office/drawing/2014/main" id="{1B328F5D-47A9-41D3-8E16-FF8AF36B9CB4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99630BE-B4B4-4A70-9B0C-37FCB15AF160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6E5D1C0-27CB-47A0-B30F-63E54596729A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DA80EBF-B597-4747-988B-A32BD4AC8723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FD17105-35E3-4EF9-992F-0670DCB76D83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4" name="Estrela: 4 Pontos 43">
              <a:extLst>
                <a:ext uri="{FF2B5EF4-FFF2-40B4-BE49-F238E27FC236}">
                  <a16:creationId xmlns:a16="http://schemas.microsoft.com/office/drawing/2014/main" id="{DE363C40-0EFB-49A3-9021-ABE62BF01B3D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259F1B0-7C60-4369-A792-90619BC323BB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82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2057380"/>
            <a:ext cx="5604848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pt-BR" noProof="0" smtClean="0"/>
              <a:t>Clique para editar o título mestre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933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9175" y="559677"/>
            <a:ext cx="10862677" cy="446281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04DE22DC-BFBD-44E8-ACA3-2FFC79B33E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8664" y="1620001"/>
            <a:ext cx="5183188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pt-BR" noProof="0"/>
              <a:t>Editar o texto Mestre</a:t>
            </a:r>
          </a:p>
        </p:txBody>
      </p:sp>
      <p:sp>
        <p:nvSpPr>
          <p:cNvPr id="16" name="Espaço reservado para conteúdo 5">
            <a:extLst>
              <a:ext uri="{FF2B5EF4-FFF2-40B4-BE49-F238E27FC236}">
                <a16:creationId xmlns:a16="http://schemas.microsoft.com/office/drawing/2014/main" id="{8B78DF41-83C0-402D-A6FA-65C0A1340BF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8664" y="1980001"/>
            <a:ext cx="5183188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D24CA47E-E93D-4B88-8ED8-479E179E21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9175" y="1681163"/>
            <a:ext cx="5157787" cy="29883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pt-BR" noProof="0"/>
              <a:t>Editar estilos de texto Mestre</a:t>
            </a:r>
          </a:p>
        </p:txBody>
      </p:sp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82BAE2D3-BC98-4332-89BD-DAF0A9B0C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175" y="1980001"/>
            <a:ext cx="5157787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880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9175" y="1620000"/>
            <a:ext cx="10862678" cy="393238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222ADA-F642-4B0C-8E82-2232F9AAA0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C66BB82-F0DB-4692-B243-3FF97C328C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49250B9-5CE4-410F-BED3-0E76DFB87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500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Coluna direit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620000"/>
            <a:ext cx="5148000" cy="4500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F0ACB5-CFFF-46E7-91B8-955BE6D0A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059544-E6F5-48F9-AF27-3F98FCD506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9870565E-B437-4A85-BDF7-2D484A3222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7BFD01D-1D5A-46C6-890D-6A982C957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4D7A7B44-0EE9-425C-A921-47E3D0C477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3726228B-0CE6-4F89-8C5B-9F5C26D6F6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1"/>
            <a:ext cx="6172200" cy="5408612"/>
          </a:xfrm>
          <a:prstGeom prst="roundRect">
            <a:avLst>
              <a:gd name="adj" fmla="val 2093"/>
            </a:avLst>
          </a:prstGeom>
          <a:solidFill>
            <a:schemeClr val="bg1">
              <a:lumMod val="95000"/>
            </a:schemeClr>
          </a:solidFill>
          <a:ln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>
            <a:noAutofit/>
          </a:bodyPr>
          <a:lstStyle>
            <a:lvl1pPr>
              <a:defRPr lang="en-US" sz="2800"/>
            </a:lvl1pPr>
            <a:lvl2pPr>
              <a:defRPr lang="en-US" sz="2400"/>
            </a:lvl2pPr>
            <a:lvl3pPr>
              <a:defRPr lang="en-US" sz="2000"/>
            </a:lvl3pPr>
            <a:lvl4pPr>
              <a:defRPr lang="en-US" sz="1800"/>
            </a:lvl4pPr>
            <a:lvl5pPr>
              <a:defRPr lang="en-US"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23322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6A500BA0-B4DD-4EC6-9AD5-27213FD28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240000">
            <a:off x="5183188" y="987425"/>
            <a:ext cx="6172200" cy="4873625"/>
          </a:xfrm>
          <a:prstGeom prst="roundRect">
            <a:avLst>
              <a:gd name="adj" fmla="val 2434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  <a:buNone/>
            </a:pPr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ECFB433-19A9-401B-B96F-E5C603D0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208A626A-72C6-4FFB-BD49-57B3289430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32622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2C0C6-4CB5-4665-8690-7C84074CD8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DD5F2B27-F531-4FBF-A3BD-CFDF42639B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7D13AF2-9CA2-4C53-80E8-FAB678700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33B5FD8C-1D0F-41BE-9B9C-587153A509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00CBD56-9D84-49AF-8EB1-7EFF2ED45ABA}"/>
              </a:ext>
            </a:extLst>
          </p:cNvPr>
          <p:cNvSpPr/>
          <p:nvPr userDrawn="1"/>
        </p:nvSpPr>
        <p:spPr>
          <a:xfrm>
            <a:off x="37727" y="126803"/>
            <a:ext cx="12116546" cy="6143119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0" tIns="0" rIns="0" bIns="0" rtlCol="0" anchor="ctr"/>
          <a:lstStyle/>
          <a:p>
            <a:pPr algn="ctr" rtl="0"/>
            <a:endParaRPr lang="pt-BR" sz="1200" b="1" dirty="0">
              <a:solidFill>
                <a:srgbClr val="093C71"/>
              </a:solidFill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BB4A583-1249-4DF2-9D72-19A0338D9084}"/>
              </a:ext>
            </a:extLst>
          </p:cNvPr>
          <p:cNvSpPr/>
          <p:nvPr userDrawn="1"/>
        </p:nvSpPr>
        <p:spPr>
          <a:xfrm>
            <a:off x="245006" y="213496"/>
            <a:ext cx="11701988" cy="5969731"/>
          </a:xfrm>
          <a:prstGeom prst="roundRect">
            <a:avLst>
              <a:gd name="adj" fmla="val 1137"/>
            </a:avLst>
          </a:prstGeom>
          <a:solidFill>
            <a:schemeClr val="bg1"/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dirty="0">
              <a:solidFill>
                <a:schemeClr val="accent1"/>
              </a:solidFill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8D25D23A-F185-4BD8-99E6-565B0BBFE9F3}"/>
              </a:ext>
            </a:extLst>
          </p:cNvPr>
          <p:cNvGrpSpPr/>
          <p:nvPr userDrawn="1"/>
        </p:nvGrpSpPr>
        <p:grpSpPr>
          <a:xfrm>
            <a:off x="8728670" y="6273383"/>
            <a:ext cx="1239937" cy="431046"/>
            <a:chOff x="8728670" y="6273383"/>
            <a:chExt cx="1239937" cy="431046"/>
          </a:xfrm>
        </p:grpSpPr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3C45A64A-9BCB-443A-9AB8-94DC2A544ADB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D28F136C-E09B-4382-8492-A8B05C90A242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E0B4077F-335A-45BC-9937-9FCD6E16B0A6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984CF1B0-F369-4CEE-87D9-7AE6395110ED}"/>
              </a:ext>
            </a:extLst>
          </p:cNvPr>
          <p:cNvGrpSpPr/>
          <p:nvPr userDrawn="1"/>
        </p:nvGrpSpPr>
        <p:grpSpPr>
          <a:xfrm>
            <a:off x="8642180" y="6426954"/>
            <a:ext cx="1239937" cy="431046"/>
            <a:chOff x="8642180" y="6426954"/>
            <a:chExt cx="1239937" cy="431046"/>
          </a:xfrm>
        </p:grpSpPr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8FF8C544-8C01-4214-A6D5-78B036DDB783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931249C5-9BDE-4C6D-836B-F1D2A843114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F30E73C-163D-4954-9B40-8B9B5957D8C7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B5A1FE4-8465-4C23-8CC2-35C962CC4A91}"/>
              </a:ext>
            </a:extLst>
          </p:cNvPr>
          <p:cNvSpPr/>
          <p:nvPr userDrawn="1"/>
        </p:nvSpPr>
        <p:spPr>
          <a:xfrm>
            <a:off x="0" y="5767565"/>
            <a:ext cx="1704148" cy="1091142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6E716283-43D3-4AD8-AE49-2F849EA75420}"/>
              </a:ext>
            </a:extLst>
          </p:cNvPr>
          <p:cNvSpPr/>
          <p:nvPr userDrawn="1"/>
        </p:nvSpPr>
        <p:spPr>
          <a:xfrm>
            <a:off x="8418120" y="5962136"/>
            <a:ext cx="2597641" cy="896571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590071" y="6366107"/>
            <a:ext cx="464400" cy="414000"/>
          </a:xfrm>
          <a:prstGeom prst="round2Diag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lIns="0" tIns="0" rIns="0" bIns="0" rtlCol="0" anchor="ctr"/>
          <a:lstStyle>
            <a:lvl1pPr>
              <a:defRPr lang="en-ZA" b="1" smtClean="0">
                <a:solidFill>
                  <a:srgbClr val="093C71"/>
                </a:solidFill>
              </a:defRPr>
            </a:lvl1pPr>
          </a:lstStyle>
          <a:p>
            <a:pPr algn="ctr" rtl="0"/>
            <a:fld id="{058DB212-BFA2-403F-85EF-DFD3FF6D973A}" type="slidenum">
              <a:rPr lang="pt-BR" smtClean="0"/>
              <a:pPr algn="ctr" rtl="0"/>
              <a:t>‹nº›</a:t>
            </a:fld>
            <a:endParaRPr lang="pt-BR" dirty="0"/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B17F4A1C-7391-4BD8-BD3D-CBF939D7D8BC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9A440CA-01DA-4BC0-A847-A34BF3424846}"/>
              </a:ext>
            </a:extLst>
          </p:cNvPr>
          <p:cNvGrpSpPr/>
          <p:nvPr userDrawn="1"/>
        </p:nvGrpSpPr>
        <p:grpSpPr>
          <a:xfrm flipH="1">
            <a:off x="8411956" y="6094197"/>
            <a:ext cx="1375732" cy="610913"/>
            <a:chOff x="9383123" y="5395138"/>
            <a:chExt cx="1033607" cy="458987"/>
          </a:xfrm>
        </p:grpSpPr>
        <p:sp>
          <p:nvSpPr>
            <p:cNvPr id="24" name="Estrela: 4 Pontos 23">
              <a:extLst>
                <a:ext uri="{FF2B5EF4-FFF2-40B4-BE49-F238E27FC236}">
                  <a16:creationId xmlns:a16="http://schemas.microsoft.com/office/drawing/2014/main" id="{D3431C64-7776-45DB-83ED-15BC9C659E19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5FAEDD7-76AD-4708-8E7A-2C997302FA03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6" name="Estrela: 4 pontos 25">
              <a:extLst>
                <a:ext uri="{FF2B5EF4-FFF2-40B4-BE49-F238E27FC236}">
                  <a16:creationId xmlns:a16="http://schemas.microsoft.com/office/drawing/2014/main" id="{46D34953-6EC1-42DA-8FD4-32F3F34E6445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F9E5C4E-3AE1-4820-83D7-6B70A6EFE348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50A98D-CC10-4A93-8540-D05875C47CB8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022A217-8256-4458-A53F-5C84E6AC4937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A6D9DA0-F1F0-4A4D-ABD0-B3A494AFCDD0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1" name="Estrela: 4 Pontos 30">
              <a:extLst>
                <a:ext uri="{FF2B5EF4-FFF2-40B4-BE49-F238E27FC236}">
                  <a16:creationId xmlns:a16="http://schemas.microsoft.com/office/drawing/2014/main" id="{B15996FA-B4C4-4701-9999-672BEDEDC313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D211178-F62A-49D4-A271-4287AD4FFC85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</p:grpSp>
      <p:sp>
        <p:nvSpPr>
          <p:cNvPr id="33" name="Caixa de texto 32">
            <a:extLst>
              <a:ext uri="{FF2B5EF4-FFF2-40B4-BE49-F238E27FC236}">
                <a16:creationId xmlns:a16="http://schemas.microsoft.com/office/drawing/2014/main" id="{509AB21E-1779-462B-85E3-931F25C14054}"/>
              </a:ext>
            </a:extLst>
          </p:cNvPr>
          <p:cNvSpPr txBox="1"/>
          <p:nvPr userDrawn="1"/>
        </p:nvSpPr>
        <p:spPr>
          <a:xfrm>
            <a:off x="9805171" y="6392005"/>
            <a:ext cx="1716681" cy="343154"/>
          </a:xfrm>
          <a:custGeom>
            <a:avLst/>
            <a:gdLst>
              <a:gd name="connsiteX0" fmla="*/ 0 w 1528648"/>
              <a:gd name="connsiteY0" fmla="*/ 0 h 311958"/>
              <a:gd name="connsiteX1" fmla="*/ 1528648 w 1528648"/>
              <a:gd name="connsiteY1" fmla="*/ 0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0 w 1528648"/>
              <a:gd name="connsiteY0" fmla="*/ 0 h 311958"/>
              <a:gd name="connsiteX1" fmla="*/ 1526744 w 1528648"/>
              <a:gd name="connsiteY1" fmla="*/ 25328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31971 w 1560619"/>
              <a:gd name="connsiteY0" fmla="*/ 0 h 311958"/>
              <a:gd name="connsiteX1" fmla="*/ 1558715 w 1560619"/>
              <a:gd name="connsiteY1" fmla="*/ 25328 h 311958"/>
              <a:gd name="connsiteX2" fmla="*/ 1560619 w 1560619"/>
              <a:gd name="connsiteY2" fmla="*/ 311958 h 311958"/>
              <a:gd name="connsiteX3" fmla="*/ 0 w 1560619"/>
              <a:gd name="connsiteY3" fmla="*/ 271347 h 311958"/>
              <a:gd name="connsiteX4" fmla="*/ 31971 w 1560619"/>
              <a:gd name="connsiteY4" fmla="*/ 0 h 31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619" h="311958">
                <a:moveTo>
                  <a:pt x="31971" y="0"/>
                </a:moveTo>
                <a:lnTo>
                  <a:pt x="1558715" y="25328"/>
                </a:lnTo>
                <a:cubicBezTo>
                  <a:pt x="1559350" y="120871"/>
                  <a:pt x="1559984" y="216415"/>
                  <a:pt x="1560619" y="311958"/>
                </a:cubicBezTo>
                <a:lnTo>
                  <a:pt x="0" y="271347"/>
                </a:lnTo>
                <a:lnTo>
                  <a:pt x="31971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>
            <a:outerShdw dist="25400" dir="2700000" algn="tl" rotWithShape="0">
              <a:schemeClr val="tx1"/>
            </a:outerShdw>
          </a:effectLst>
        </p:spPr>
        <p:txBody>
          <a:bodyPr vert="horz" lIns="0" tIns="0" rIns="0" bIns="0" rtlCol="0" anchor="ctr"/>
          <a:lstStyle>
            <a:defPPr>
              <a:defRPr lang="en-US"/>
            </a:defPPr>
            <a:lvl1pPr algn="ctr">
              <a:defRPr sz="1200" b="1">
                <a:solidFill>
                  <a:srgbClr val="093C71"/>
                </a:solidFill>
              </a:defRPr>
            </a:lvl1pPr>
          </a:lstStyle>
          <a:p>
            <a:pPr rtl="0"/>
            <a:r>
              <a:rPr lang="pt-BR" noProof="1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n-lt"/>
                <a:cs typeface="Courier New" panose="02070309020205020404" pitchFamily="49" charset="0"/>
              </a:rPr>
              <a:t>Jens Martensson</a:t>
            </a:r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175" y="559677"/>
            <a:ext cx="10862677" cy="4462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9174" y="1260000"/>
            <a:ext cx="10862677" cy="447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52483" y="6414220"/>
            <a:ext cx="4114800" cy="249385"/>
          </a:xfrm>
          <a:prstGeom prst="roundRect">
            <a:avLst>
              <a:gd name="adj" fmla="val 1666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72000" tIns="0" rIns="0" bIns="0" rtlCol="0" anchor="ctr"/>
          <a:lstStyle>
            <a:lvl1pPr>
              <a:defRPr lang="en-ZA" sz="900" b="0" smtClean="0">
                <a:solidFill>
                  <a:srgbClr val="093C71"/>
                </a:solidFill>
              </a:defRPr>
            </a:lvl1pPr>
          </a:lstStyle>
          <a:p>
            <a:pPr rtl="0"/>
            <a:r>
              <a:rPr lang="pt-BR"/>
              <a:t>Inserir um Rodapé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3" r:id="rId8"/>
    <p:sldLayoutId id="2147483664" r:id="rId9"/>
    <p:sldLayoutId id="2147483665" r:id="rId10"/>
    <p:sldLayoutId id="2147483666" r:id="rId11"/>
    <p:sldLayoutId id="2147483650" r:id="rId12"/>
    <p:sldLayoutId id="2147483652" r:id="rId13"/>
    <p:sldLayoutId id="2147483667" r:id="rId14"/>
    <p:sldLayoutId id="2147483668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pt-br/article/editar-uma-apresenta%c3%a7%c3%a3o-ff353d37-742a-4aa8-8bdd-6b1f488127a2?ui=pt-BR&amp;rs=pt-BR&amp;ad=B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ilha de livros" title="Pilha de liv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607" y="4771382"/>
            <a:ext cx="4555005" cy="1226752"/>
          </a:xfrm>
        </p:spPr>
        <p:txBody>
          <a:bodyPr rtlCol="0"/>
          <a:lstStyle/>
          <a:p>
            <a:pPr algn="ctr" rtl="0"/>
            <a:r>
              <a:rPr lang="pt-BR" sz="6600" b="1" i="1" dirty="0" smtClean="0"/>
              <a:t>TIC</a:t>
            </a:r>
            <a:r>
              <a:rPr lang="pt-BR" noProof="1" smtClean="0"/>
              <a:t>.</a:t>
            </a:r>
            <a:endParaRPr lang="pt-BR" noProof="1"/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25" y="2698459"/>
            <a:ext cx="6035016" cy="1888168"/>
          </a:xfrm>
        </p:spPr>
        <p:txBody>
          <a:bodyPr rtlCol="0"/>
          <a:lstStyle/>
          <a:p>
            <a:pPr rtl="0">
              <a:lnSpc>
                <a:spcPts val="5000"/>
              </a:lnSpc>
            </a:pPr>
            <a:r>
              <a:rPr lang="pt-BR" sz="5500" dirty="0" smtClean="0">
                <a:solidFill>
                  <a:srgbClr val="FF0000"/>
                </a:solidFill>
              </a:rPr>
              <a:t>Impactos das </a:t>
            </a:r>
            <a:r>
              <a:rPr lang="pt-BR" sz="5500" dirty="0" err="1" smtClean="0">
                <a:solidFill>
                  <a:srgbClr val="FF0000"/>
                </a:solidFill>
              </a:rPr>
              <a:t>TIC’s</a:t>
            </a:r>
            <a:r>
              <a:rPr lang="pt-BR" sz="5500" dirty="0" smtClean="0">
                <a:solidFill>
                  <a:srgbClr val="FF0000"/>
                </a:solidFill>
              </a:rPr>
              <a:t> nas sociedades</a:t>
            </a:r>
            <a:endParaRPr lang="pt-BR" sz="5500" dirty="0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4E4521EC-6C70-431C-B551-CD76EB2472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rot="10800000">
            <a:off x="3964948" y="6041978"/>
            <a:ext cx="1721437" cy="598432"/>
            <a:chOff x="8642180" y="6426954"/>
            <a:chExt cx="1239937" cy="431046"/>
          </a:xfrm>
        </p:grpSpPr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F0B1B762-C895-4ABC-B8A4-41B9D22F2130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EBE191BB-C401-4403-A903-D97497338ECA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04B7BEA6-5020-4F35-A039-BA357E94AE3D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grpSp>
        <p:nvGrpSpPr>
          <p:cNvPr id="78" name="Grupo 77">
            <a:extLst>
              <a:ext uri="{FF2B5EF4-FFF2-40B4-BE49-F238E27FC236}">
                <a16:creationId xmlns:a16="http://schemas.microsoft.com/office/drawing/2014/main" id="{97DB54E0-67C1-48AA-962C-C9570CF076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rot="10800000">
            <a:off x="4184811" y="6259567"/>
            <a:ext cx="1721437" cy="598432"/>
            <a:chOff x="8728670" y="6273383"/>
            <a:chExt cx="1239937" cy="431046"/>
          </a:xfrm>
        </p:grpSpPr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E322AA18-B85A-4A4F-9D40-AE8E1E3CA9E6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3A24D6FB-FFC2-48F0-AAD2-0A740A74E845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D184F639-B328-43FE-96A2-FD05AC3785DB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97" name="Forma Livre: Forma 96">
            <a:extLst>
              <a:ext uri="{FF2B5EF4-FFF2-40B4-BE49-F238E27FC236}">
                <a16:creationId xmlns:a16="http://schemas.microsoft.com/office/drawing/2014/main" id="{2D6BFB37-1A25-451E-AF96-E1702E296F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 flipH="1">
            <a:off x="2620124" y="6137627"/>
            <a:ext cx="3906498" cy="720372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ChangeAspect="1"/>
          </p:cNvGrpSpPr>
          <p:nvPr/>
        </p:nvGrpSpPr>
        <p:grpSpPr>
          <a:xfrm rot="20739652">
            <a:off x="2326010" y="298442"/>
            <a:ext cx="2676117" cy="2297772"/>
            <a:chOff x="5439830" y="681154"/>
            <a:chExt cx="1789339" cy="1467258"/>
          </a:xfrm>
        </p:grpSpPr>
        <p:sp>
          <p:nvSpPr>
            <p:cNvPr id="175" name="Forma Liv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7425" y="740537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6" name="Forma Liv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7" name="Forma Livre: Forma 176">
              <a:extLst>
                <a:ext uri="{FF2B5EF4-FFF2-40B4-BE49-F238E27FC236}">
                  <a16:creationId xmlns:a16="http://schemas.microsoft.com/office/drawing/2014/main" id="{1F84935B-975A-4528-9120-90C484C631BA}"/>
                </a:ext>
              </a:extLst>
            </p:cNvPr>
            <p:cNvSpPr/>
            <p:nvPr/>
          </p:nvSpPr>
          <p:spPr>
            <a:xfrm>
              <a:off x="5934023" y="1110930"/>
              <a:ext cx="107361" cy="107361"/>
            </a:xfrm>
            <a:custGeom>
              <a:avLst/>
              <a:gdLst>
                <a:gd name="connsiteX0" fmla="*/ 45288 w 88727"/>
                <a:gd name="connsiteY0" fmla="*/ 64512 h 88727"/>
                <a:gd name="connsiteX1" fmla="*/ 27543 w 88727"/>
                <a:gd name="connsiteY1" fmla="*/ 46767 h 88727"/>
                <a:gd name="connsiteX2" fmla="*/ 45288 w 88727"/>
                <a:gd name="connsiteY2" fmla="*/ 29021 h 88727"/>
                <a:gd name="connsiteX3" fmla="*/ 63034 w 88727"/>
                <a:gd name="connsiteY3" fmla="*/ 46767 h 88727"/>
                <a:gd name="connsiteX4" fmla="*/ 45288 w 88727"/>
                <a:gd name="connsiteY4" fmla="*/ 64512 h 88727"/>
                <a:gd name="connsiteX5" fmla="*/ 45288 w 88727"/>
                <a:gd name="connsiteY5" fmla="*/ 17191 h 88727"/>
                <a:gd name="connsiteX6" fmla="*/ 17191 w 88727"/>
                <a:gd name="connsiteY6" fmla="*/ 45288 h 88727"/>
                <a:gd name="connsiteX7" fmla="*/ 45288 w 88727"/>
                <a:gd name="connsiteY7" fmla="*/ 73385 h 88727"/>
                <a:gd name="connsiteX8" fmla="*/ 73385 w 88727"/>
                <a:gd name="connsiteY8" fmla="*/ 45288 h 88727"/>
                <a:gd name="connsiteX9" fmla="*/ 45288 w 88727"/>
                <a:gd name="connsiteY9" fmla="*/ 1719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727" h="88727">
                  <a:moveTo>
                    <a:pt x="45288" y="64512"/>
                  </a:moveTo>
                  <a:cubicBezTo>
                    <a:pt x="34936" y="64512"/>
                    <a:pt x="27543" y="57118"/>
                    <a:pt x="27543" y="46767"/>
                  </a:cubicBezTo>
                  <a:cubicBezTo>
                    <a:pt x="27543" y="36415"/>
                    <a:pt x="34936" y="29021"/>
                    <a:pt x="45288" y="29021"/>
                  </a:cubicBezTo>
                  <a:cubicBezTo>
                    <a:pt x="55640" y="29021"/>
                    <a:pt x="63034" y="36415"/>
                    <a:pt x="63034" y="46767"/>
                  </a:cubicBezTo>
                  <a:cubicBezTo>
                    <a:pt x="63034" y="55640"/>
                    <a:pt x="55640" y="64512"/>
                    <a:pt x="45288" y="64512"/>
                  </a:cubicBezTo>
                  <a:moveTo>
                    <a:pt x="45288" y="17191"/>
                  </a:moveTo>
                  <a:cubicBezTo>
                    <a:pt x="29021" y="17191"/>
                    <a:pt x="17191" y="30500"/>
                    <a:pt x="17191" y="45288"/>
                  </a:cubicBezTo>
                  <a:cubicBezTo>
                    <a:pt x="17191" y="61555"/>
                    <a:pt x="30500" y="73385"/>
                    <a:pt x="45288" y="73385"/>
                  </a:cubicBezTo>
                  <a:cubicBezTo>
                    <a:pt x="60076" y="73385"/>
                    <a:pt x="73385" y="60076"/>
                    <a:pt x="73385" y="45288"/>
                  </a:cubicBezTo>
                  <a:cubicBezTo>
                    <a:pt x="73385" y="30500"/>
                    <a:pt x="60076" y="17191"/>
                    <a:pt x="45288" y="17191"/>
                  </a:cubicBezTo>
                </a:path>
              </a:pathLst>
            </a:custGeom>
            <a:solidFill>
              <a:schemeClr val="accent4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8" name="Forma Livre: Forma 177">
              <a:extLst>
                <a:ext uri="{FF2B5EF4-FFF2-40B4-BE49-F238E27FC236}">
                  <a16:creationId xmlns:a16="http://schemas.microsoft.com/office/drawing/2014/main" id="{A978067F-D179-4497-A0A7-A24A3CC89396}"/>
                </a:ext>
              </a:extLst>
            </p:cNvPr>
            <p:cNvSpPr/>
            <p:nvPr/>
          </p:nvSpPr>
          <p:spPr>
            <a:xfrm>
              <a:off x="6036015" y="855055"/>
              <a:ext cx="590482" cy="912563"/>
            </a:xfrm>
            <a:custGeom>
              <a:avLst/>
              <a:gdLst>
                <a:gd name="connsiteX0" fmla="*/ 324780 w 488001"/>
                <a:gd name="connsiteY0" fmla="*/ 701872 h 754184"/>
                <a:gd name="connsiteX1" fmla="*/ 346962 w 488001"/>
                <a:gd name="connsiteY1" fmla="*/ 650114 h 754184"/>
                <a:gd name="connsiteX2" fmla="*/ 355835 w 488001"/>
                <a:gd name="connsiteY2" fmla="*/ 619060 h 754184"/>
                <a:gd name="connsiteX3" fmla="*/ 366186 w 488001"/>
                <a:gd name="connsiteY3" fmla="*/ 576175 h 754184"/>
                <a:gd name="connsiteX4" fmla="*/ 453435 w 488001"/>
                <a:gd name="connsiteY4" fmla="*/ 716660 h 754184"/>
                <a:gd name="connsiteX5" fmla="*/ 324780 w 488001"/>
                <a:gd name="connsiteY5" fmla="*/ 701872 h 754184"/>
                <a:gd name="connsiteX6" fmla="*/ 42330 w 488001"/>
                <a:gd name="connsiteY6" fmla="*/ 716660 h 754184"/>
                <a:gd name="connsiteX7" fmla="*/ 129579 w 488001"/>
                <a:gd name="connsiteY7" fmla="*/ 576175 h 754184"/>
                <a:gd name="connsiteX8" fmla="*/ 139931 w 488001"/>
                <a:gd name="connsiteY8" fmla="*/ 619060 h 754184"/>
                <a:gd name="connsiteX9" fmla="*/ 148804 w 488001"/>
                <a:gd name="connsiteY9" fmla="*/ 650114 h 754184"/>
                <a:gd name="connsiteX10" fmla="*/ 170985 w 488001"/>
                <a:gd name="connsiteY10" fmla="*/ 701872 h 754184"/>
                <a:gd name="connsiteX11" fmla="*/ 42330 w 488001"/>
                <a:gd name="connsiteY11" fmla="*/ 716660 h 754184"/>
                <a:gd name="connsiteX12" fmla="*/ 369144 w 488001"/>
                <a:gd name="connsiteY12" fmla="*/ 551035 h 754184"/>
                <a:gd name="connsiteX13" fmla="*/ 380974 w 488001"/>
                <a:gd name="connsiteY13" fmla="*/ 392804 h 754184"/>
                <a:gd name="connsiteX14" fmla="*/ 246404 w 488001"/>
                <a:gd name="connsiteY14" fmla="*/ 17191 h 754184"/>
                <a:gd name="connsiteX15" fmla="*/ 196125 w 488001"/>
                <a:gd name="connsiteY15" fmla="*/ 95567 h 754184"/>
                <a:gd name="connsiteX16" fmla="*/ 196125 w 488001"/>
                <a:gd name="connsiteY16" fmla="*/ 97046 h 754184"/>
                <a:gd name="connsiteX17" fmla="*/ 111834 w 488001"/>
                <a:gd name="connsiteY17" fmla="*/ 394283 h 754184"/>
                <a:gd name="connsiteX18" fmla="*/ 123664 w 488001"/>
                <a:gd name="connsiteY18" fmla="*/ 552514 h 754184"/>
                <a:gd name="connsiteX19" fmla="*/ 17191 w 488001"/>
                <a:gd name="connsiteY19" fmla="*/ 743278 h 754184"/>
                <a:gd name="connsiteX20" fmla="*/ 194646 w 488001"/>
                <a:gd name="connsiteY20" fmla="*/ 722575 h 754184"/>
                <a:gd name="connsiteX21" fmla="*/ 200561 w 488001"/>
                <a:gd name="connsiteY21" fmla="*/ 722575 h 754184"/>
                <a:gd name="connsiteX22" fmla="*/ 200561 w 488001"/>
                <a:gd name="connsiteY22" fmla="*/ 722575 h 754184"/>
                <a:gd name="connsiteX23" fmla="*/ 290768 w 488001"/>
                <a:gd name="connsiteY23" fmla="*/ 722575 h 754184"/>
                <a:gd name="connsiteX24" fmla="*/ 290768 w 488001"/>
                <a:gd name="connsiteY24" fmla="*/ 722575 h 754184"/>
                <a:gd name="connsiteX25" fmla="*/ 296683 w 488001"/>
                <a:gd name="connsiteY25" fmla="*/ 722575 h 754184"/>
                <a:gd name="connsiteX26" fmla="*/ 474138 w 488001"/>
                <a:gd name="connsiteY26" fmla="*/ 743278 h 754184"/>
                <a:gd name="connsiteX27" fmla="*/ 369144 w 488001"/>
                <a:gd name="connsiteY27" fmla="*/ 551035 h 75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88001" h="754184">
                  <a:moveTo>
                    <a:pt x="324780" y="701872"/>
                  </a:moveTo>
                  <a:cubicBezTo>
                    <a:pt x="332174" y="685605"/>
                    <a:pt x="341047" y="664902"/>
                    <a:pt x="346962" y="650114"/>
                  </a:cubicBezTo>
                  <a:cubicBezTo>
                    <a:pt x="349919" y="642720"/>
                    <a:pt x="352877" y="630890"/>
                    <a:pt x="355835" y="619060"/>
                  </a:cubicBezTo>
                  <a:cubicBezTo>
                    <a:pt x="358792" y="605750"/>
                    <a:pt x="363229" y="590963"/>
                    <a:pt x="366186" y="576175"/>
                  </a:cubicBezTo>
                  <a:cubicBezTo>
                    <a:pt x="395762" y="605750"/>
                    <a:pt x="441605" y="658987"/>
                    <a:pt x="453435" y="716660"/>
                  </a:cubicBezTo>
                  <a:cubicBezTo>
                    <a:pt x="401677" y="706308"/>
                    <a:pt x="354356" y="703351"/>
                    <a:pt x="324780" y="701872"/>
                  </a:cubicBezTo>
                  <a:moveTo>
                    <a:pt x="42330" y="716660"/>
                  </a:moveTo>
                  <a:cubicBezTo>
                    <a:pt x="54161" y="658987"/>
                    <a:pt x="100003" y="605750"/>
                    <a:pt x="129579" y="576175"/>
                  </a:cubicBezTo>
                  <a:cubicBezTo>
                    <a:pt x="132537" y="590963"/>
                    <a:pt x="135494" y="605750"/>
                    <a:pt x="139931" y="619060"/>
                  </a:cubicBezTo>
                  <a:cubicBezTo>
                    <a:pt x="142888" y="630890"/>
                    <a:pt x="145846" y="642720"/>
                    <a:pt x="148804" y="650114"/>
                  </a:cubicBezTo>
                  <a:cubicBezTo>
                    <a:pt x="154719" y="664902"/>
                    <a:pt x="163592" y="685605"/>
                    <a:pt x="170985" y="701872"/>
                  </a:cubicBezTo>
                  <a:cubicBezTo>
                    <a:pt x="138452" y="703351"/>
                    <a:pt x="91131" y="706308"/>
                    <a:pt x="42330" y="716660"/>
                  </a:cubicBezTo>
                  <a:moveTo>
                    <a:pt x="369144" y="551035"/>
                  </a:moveTo>
                  <a:cubicBezTo>
                    <a:pt x="376538" y="502235"/>
                    <a:pt x="380974" y="448998"/>
                    <a:pt x="380974" y="392804"/>
                  </a:cubicBezTo>
                  <a:cubicBezTo>
                    <a:pt x="380974" y="185773"/>
                    <a:pt x="246404" y="17191"/>
                    <a:pt x="246404" y="17191"/>
                  </a:cubicBezTo>
                  <a:cubicBezTo>
                    <a:pt x="246404" y="17191"/>
                    <a:pt x="222743" y="46767"/>
                    <a:pt x="196125" y="95567"/>
                  </a:cubicBezTo>
                  <a:cubicBezTo>
                    <a:pt x="196125" y="95567"/>
                    <a:pt x="196125" y="95567"/>
                    <a:pt x="196125" y="97046"/>
                  </a:cubicBezTo>
                  <a:cubicBezTo>
                    <a:pt x="157676" y="166549"/>
                    <a:pt x="111834" y="273022"/>
                    <a:pt x="111834" y="394283"/>
                  </a:cubicBezTo>
                  <a:cubicBezTo>
                    <a:pt x="111834" y="450477"/>
                    <a:pt x="116270" y="503714"/>
                    <a:pt x="123664" y="552514"/>
                  </a:cubicBezTo>
                  <a:cubicBezTo>
                    <a:pt x="89652" y="585047"/>
                    <a:pt x="17191" y="660466"/>
                    <a:pt x="17191" y="743278"/>
                  </a:cubicBezTo>
                  <a:cubicBezTo>
                    <a:pt x="92609" y="724054"/>
                    <a:pt x="170985" y="722575"/>
                    <a:pt x="194646" y="722575"/>
                  </a:cubicBezTo>
                  <a:cubicBezTo>
                    <a:pt x="199083" y="722575"/>
                    <a:pt x="200561" y="722575"/>
                    <a:pt x="200561" y="722575"/>
                  </a:cubicBezTo>
                  <a:lnTo>
                    <a:pt x="200561" y="722575"/>
                  </a:lnTo>
                  <a:lnTo>
                    <a:pt x="290768" y="722575"/>
                  </a:lnTo>
                  <a:lnTo>
                    <a:pt x="290768" y="722575"/>
                  </a:lnTo>
                  <a:cubicBezTo>
                    <a:pt x="290768" y="722575"/>
                    <a:pt x="293725" y="722575"/>
                    <a:pt x="296683" y="722575"/>
                  </a:cubicBezTo>
                  <a:cubicBezTo>
                    <a:pt x="318865" y="722575"/>
                    <a:pt x="398720" y="724054"/>
                    <a:pt x="474138" y="743278"/>
                  </a:cubicBezTo>
                  <a:cubicBezTo>
                    <a:pt x="474138" y="660466"/>
                    <a:pt x="403156" y="583569"/>
                    <a:pt x="369144" y="551035"/>
                  </a:cubicBezTo>
                </a:path>
              </a:pathLst>
            </a:custGeom>
            <a:solidFill>
              <a:schemeClr val="accent3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9" name="Forma Livre: Forma 178">
              <a:extLst>
                <a:ext uri="{FF2B5EF4-FFF2-40B4-BE49-F238E27FC236}">
                  <a16:creationId xmlns:a16="http://schemas.microsoft.com/office/drawing/2014/main" id="{48C37DCB-CE19-4D36-8079-75A0FAA7406B}"/>
                </a:ext>
              </a:extLst>
            </p:cNvPr>
            <p:cNvSpPr/>
            <p:nvPr/>
          </p:nvSpPr>
          <p:spPr>
            <a:xfrm>
              <a:off x="6241790" y="1733620"/>
              <a:ext cx="178934" cy="322081"/>
            </a:xfrm>
            <a:custGeom>
              <a:avLst/>
              <a:gdLst>
                <a:gd name="connsiteX0" fmla="*/ 52682 w 147879"/>
                <a:gd name="connsiteY0" fmla="*/ 17191 h 266182"/>
                <a:gd name="connsiteX1" fmla="*/ 17191 w 147879"/>
                <a:gd name="connsiteY1" fmla="*/ 132537 h 266182"/>
                <a:gd name="connsiteX2" fmla="*/ 77822 w 147879"/>
                <a:gd name="connsiteY2" fmla="*/ 259713 h 266182"/>
                <a:gd name="connsiteX3" fmla="*/ 138452 w 147879"/>
                <a:gd name="connsiteY3" fmla="*/ 132537 h 266182"/>
                <a:gd name="connsiteX4" fmla="*/ 114791 w 147879"/>
                <a:gd name="connsiteY4" fmla="*/ 17191 h 266182"/>
                <a:gd name="connsiteX5" fmla="*/ 52682 w 147879"/>
                <a:gd name="connsiteY5" fmla="*/ 17191 h 26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879" h="266182">
                  <a:moveTo>
                    <a:pt x="52682" y="17191"/>
                  </a:moveTo>
                  <a:cubicBezTo>
                    <a:pt x="52682" y="17191"/>
                    <a:pt x="17191" y="71906"/>
                    <a:pt x="17191" y="132537"/>
                  </a:cubicBezTo>
                  <a:cubicBezTo>
                    <a:pt x="17191" y="204998"/>
                    <a:pt x="77822" y="259713"/>
                    <a:pt x="77822" y="259713"/>
                  </a:cubicBezTo>
                  <a:cubicBezTo>
                    <a:pt x="77822" y="259713"/>
                    <a:pt x="138452" y="204998"/>
                    <a:pt x="138452" y="132537"/>
                  </a:cubicBezTo>
                  <a:cubicBezTo>
                    <a:pt x="138452" y="89652"/>
                    <a:pt x="114791" y="17191"/>
                    <a:pt x="114791" y="17191"/>
                  </a:cubicBezTo>
                  <a:lnTo>
                    <a:pt x="52682" y="17191"/>
                  </a:lnTo>
                  <a:close/>
                </a:path>
              </a:pathLst>
            </a:custGeom>
            <a:solidFill>
              <a:schemeClr val="accent3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0" name="Forma Livre: Forma 179">
              <a:extLst>
                <a:ext uri="{FF2B5EF4-FFF2-40B4-BE49-F238E27FC236}">
                  <a16:creationId xmlns:a16="http://schemas.microsoft.com/office/drawing/2014/main" id="{04A77322-4443-450C-B58A-EF2B78B70ADE}"/>
                </a:ext>
              </a:extLst>
            </p:cNvPr>
            <p:cNvSpPr/>
            <p:nvPr/>
          </p:nvSpPr>
          <p:spPr>
            <a:xfrm>
              <a:off x="6573712" y="1129719"/>
              <a:ext cx="107361" cy="107361"/>
            </a:xfrm>
            <a:custGeom>
              <a:avLst/>
              <a:gdLst>
                <a:gd name="connsiteX0" fmla="*/ 60815 w 88727"/>
                <a:gd name="connsiteY0" fmla="*/ 48985 h 88727"/>
                <a:gd name="connsiteX1" fmla="*/ 78561 w 88727"/>
                <a:gd name="connsiteY1" fmla="*/ 31239 h 88727"/>
                <a:gd name="connsiteX2" fmla="*/ 78561 w 88727"/>
                <a:gd name="connsiteY2" fmla="*/ 19409 h 88727"/>
                <a:gd name="connsiteX3" fmla="*/ 66731 w 88727"/>
                <a:gd name="connsiteY3" fmla="*/ 19409 h 88727"/>
                <a:gd name="connsiteX4" fmla="*/ 48985 w 88727"/>
                <a:gd name="connsiteY4" fmla="*/ 37155 h 88727"/>
                <a:gd name="connsiteX5" fmla="*/ 31239 w 88727"/>
                <a:gd name="connsiteY5" fmla="*/ 19409 h 88727"/>
                <a:gd name="connsiteX6" fmla="*/ 19409 w 88727"/>
                <a:gd name="connsiteY6" fmla="*/ 19409 h 88727"/>
                <a:gd name="connsiteX7" fmla="*/ 19409 w 88727"/>
                <a:gd name="connsiteY7" fmla="*/ 31239 h 88727"/>
                <a:gd name="connsiteX8" fmla="*/ 37155 w 88727"/>
                <a:gd name="connsiteY8" fmla="*/ 48985 h 88727"/>
                <a:gd name="connsiteX9" fmla="*/ 19409 w 88727"/>
                <a:gd name="connsiteY9" fmla="*/ 66731 h 88727"/>
                <a:gd name="connsiteX10" fmla="*/ 19409 w 88727"/>
                <a:gd name="connsiteY10" fmla="*/ 78561 h 88727"/>
                <a:gd name="connsiteX11" fmla="*/ 31239 w 88727"/>
                <a:gd name="connsiteY11" fmla="*/ 78561 h 88727"/>
                <a:gd name="connsiteX12" fmla="*/ 48985 w 88727"/>
                <a:gd name="connsiteY12" fmla="*/ 60815 h 88727"/>
                <a:gd name="connsiteX13" fmla="*/ 66731 w 88727"/>
                <a:gd name="connsiteY13" fmla="*/ 78561 h 88727"/>
                <a:gd name="connsiteX14" fmla="*/ 78561 w 88727"/>
                <a:gd name="connsiteY14" fmla="*/ 78561 h 88727"/>
                <a:gd name="connsiteX15" fmla="*/ 78561 w 88727"/>
                <a:gd name="connsiteY15" fmla="*/ 66731 h 88727"/>
                <a:gd name="connsiteX16" fmla="*/ 60815 w 88727"/>
                <a:gd name="connsiteY16" fmla="*/ 48985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60815" y="48985"/>
                  </a:moveTo>
                  <a:lnTo>
                    <a:pt x="78561" y="31239"/>
                  </a:lnTo>
                  <a:cubicBezTo>
                    <a:pt x="81518" y="28282"/>
                    <a:pt x="81518" y="22367"/>
                    <a:pt x="78561" y="19409"/>
                  </a:cubicBezTo>
                  <a:cubicBezTo>
                    <a:pt x="75603" y="16452"/>
                    <a:pt x="69688" y="16452"/>
                    <a:pt x="66731" y="19409"/>
                  </a:cubicBezTo>
                  <a:lnTo>
                    <a:pt x="48985" y="37155"/>
                  </a:lnTo>
                  <a:lnTo>
                    <a:pt x="31239" y="19409"/>
                  </a:lnTo>
                  <a:cubicBezTo>
                    <a:pt x="28282" y="16452"/>
                    <a:pt x="22367" y="16452"/>
                    <a:pt x="19409" y="19409"/>
                  </a:cubicBezTo>
                  <a:cubicBezTo>
                    <a:pt x="16452" y="22367"/>
                    <a:pt x="16452" y="28282"/>
                    <a:pt x="19409" y="31239"/>
                  </a:cubicBezTo>
                  <a:lnTo>
                    <a:pt x="37155" y="48985"/>
                  </a:lnTo>
                  <a:lnTo>
                    <a:pt x="19409" y="66731"/>
                  </a:lnTo>
                  <a:cubicBezTo>
                    <a:pt x="16452" y="69688"/>
                    <a:pt x="16452" y="75603"/>
                    <a:pt x="19409" y="78561"/>
                  </a:cubicBezTo>
                  <a:cubicBezTo>
                    <a:pt x="22367" y="81518"/>
                    <a:pt x="28282" y="81518"/>
                    <a:pt x="31239" y="78561"/>
                  </a:cubicBezTo>
                  <a:lnTo>
                    <a:pt x="48985" y="60815"/>
                  </a:lnTo>
                  <a:lnTo>
                    <a:pt x="66731" y="78561"/>
                  </a:lnTo>
                  <a:cubicBezTo>
                    <a:pt x="69688" y="81518"/>
                    <a:pt x="75603" y="81518"/>
                    <a:pt x="78561" y="78561"/>
                  </a:cubicBezTo>
                  <a:cubicBezTo>
                    <a:pt x="81518" y="75603"/>
                    <a:pt x="81518" y="69688"/>
                    <a:pt x="78561" y="66731"/>
                  </a:cubicBezTo>
                  <a:lnTo>
                    <a:pt x="60815" y="48985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1" name="Forma Livre: Forma 180">
              <a:extLst>
                <a:ext uri="{FF2B5EF4-FFF2-40B4-BE49-F238E27FC236}">
                  <a16:creationId xmlns:a16="http://schemas.microsoft.com/office/drawing/2014/main" id="{54F94EDE-DFA5-4EC1-9D39-05C24424FA4C}"/>
                </a:ext>
              </a:extLst>
            </p:cNvPr>
            <p:cNvSpPr/>
            <p:nvPr/>
          </p:nvSpPr>
          <p:spPr>
            <a:xfrm>
              <a:off x="6186320" y="1096616"/>
              <a:ext cx="286294" cy="286294"/>
            </a:xfrm>
            <a:custGeom>
              <a:avLst/>
              <a:gdLst>
                <a:gd name="connsiteX0" fmla="*/ 58597 w 236606"/>
                <a:gd name="connsiteY0" fmla="*/ 123664 h 236606"/>
                <a:gd name="connsiteX1" fmla="*/ 122185 w 236606"/>
                <a:gd name="connsiteY1" fmla="*/ 60076 h 236606"/>
                <a:gd name="connsiteX2" fmla="*/ 185773 w 236606"/>
                <a:gd name="connsiteY2" fmla="*/ 123664 h 236606"/>
                <a:gd name="connsiteX3" fmla="*/ 122185 w 236606"/>
                <a:gd name="connsiteY3" fmla="*/ 187252 h 236606"/>
                <a:gd name="connsiteX4" fmla="*/ 58597 w 236606"/>
                <a:gd name="connsiteY4" fmla="*/ 123664 h 236606"/>
                <a:gd name="connsiteX5" fmla="*/ 230137 w 236606"/>
                <a:gd name="connsiteY5" fmla="*/ 123664 h 236606"/>
                <a:gd name="connsiteX6" fmla="*/ 123664 w 236606"/>
                <a:gd name="connsiteY6" fmla="*/ 17191 h 236606"/>
                <a:gd name="connsiteX7" fmla="*/ 17191 w 236606"/>
                <a:gd name="connsiteY7" fmla="*/ 123664 h 236606"/>
                <a:gd name="connsiteX8" fmla="*/ 123664 w 236606"/>
                <a:gd name="connsiteY8" fmla="*/ 230137 h 236606"/>
                <a:gd name="connsiteX9" fmla="*/ 230137 w 236606"/>
                <a:gd name="connsiteY9" fmla="*/ 123664 h 23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606" h="236606">
                  <a:moveTo>
                    <a:pt x="58597" y="123664"/>
                  </a:moveTo>
                  <a:cubicBezTo>
                    <a:pt x="58597" y="88173"/>
                    <a:pt x="86694" y="60076"/>
                    <a:pt x="122185" y="60076"/>
                  </a:cubicBezTo>
                  <a:cubicBezTo>
                    <a:pt x="157676" y="60076"/>
                    <a:pt x="185773" y="88173"/>
                    <a:pt x="185773" y="123664"/>
                  </a:cubicBezTo>
                  <a:cubicBezTo>
                    <a:pt x="185773" y="159155"/>
                    <a:pt x="157676" y="187252"/>
                    <a:pt x="122185" y="187252"/>
                  </a:cubicBezTo>
                  <a:cubicBezTo>
                    <a:pt x="86694" y="187252"/>
                    <a:pt x="58597" y="159155"/>
                    <a:pt x="58597" y="123664"/>
                  </a:cubicBezTo>
                  <a:moveTo>
                    <a:pt x="230137" y="123664"/>
                  </a:moveTo>
                  <a:cubicBezTo>
                    <a:pt x="230137" y="64512"/>
                    <a:pt x="182816" y="17191"/>
                    <a:pt x="123664" y="17191"/>
                  </a:cubicBezTo>
                  <a:cubicBezTo>
                    <a:pt x="64512" y="17191"/>
                    <a:pt x="17191" y="64512"/>
                    <a:pt x="17191" y="123664"/>
                  </a:cubicBezTo>
                  <a:cubicBezTo>
                    <a:pt x="17191" y="182816"/>
                    <a:pt x="64512" y="230137"/>
                    <a:pt x="123664" y="230137"/>
                  </a:cubicBezTo>
                  <a:cubicBezTo>
                    <a:pt x="181337" y="230137"/>
                    <a:pt x="230137" y="182816"/>
                    <a:pt x="230137" y="123664"/>
                  </a:cubicBezTo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2" name="Forma Livre: Forma 181">
              <a:extLst>
                <a:ext uri="{FF2B5EF4-FFF2-40B4-BE49-F238E27FC236}">
                  <a16:creationId xmlns:a16="http://schemas.microsoft.com/office/drawing/2014/main" id="{1F574056-5088-47C6-889A-67E7CBCF75B4}"/>
                </a:ext>
              </a:extLst>
            </p:cNvPr>
            <p:cNvSpPr/>
            <p:nvPr/>
          </p:nvSpPr>
          <p:spPr>
            <a:xfrm>
              <a:off x="6243802" y="1155888"/>
              <a:ext cx="178934" cy="178934"/>
            </a:xfrm>
            <a:custGeom>
              <a:avLst/>
              <a:gdLst>
                <a:gd name="connsiteX0" fmla="*/ 11091 w 147879"/>
                <a:gd name="connsiteY0" fmla="*/ 74679 h 147879"/>
                <a:gd name="connsiteX1" fmla="*/ 74679 w 147879"/>
                <a:gd name="connsiteY1" fmla="*/ 11091 h 147879"/>
                <a:gd name="connsiteX2" fmla="*/ 138267 w 147879"/>
                <a:gd name="connsiteY2" fmla="*/ 74679 h 147879"/>
                <a:gd name="connsiteX3" fmla="*/ 74679 w 147879"/>
                <a:gd name="connsiteY3" fmla="*/ 138267 h 147879"/>
                <a:gd name="connsiteX4" fmla="*/ 11091 w 147879"/>
                <a:gd name="connsiteY4" fmla="*/ 74679 h 14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879" h="147879">
                  <a:moveTo>
                    <a:pt x="11091" y="74679"/>
                  </a:moveTo>
                  <a:cubicBezTo>
                    <a:pt x="11091" y="39188"/>
                    <a:pt x="39188" y="11091"/>
                    <a:pt x="74679" y="11091"/>
                  </a:cubicBezTo>
                  <a:cubicBezTo>
                    <a:pt x="110170" y="11091"/>
                    <a:pt x="138267" y="39188"/>
                    <a:pt x="138267" y="74679"/>
                  </a:cubicBezTo>
                  <a:cubicBezTo>
                    <a:pt x="138267" y="110170"/>
                    <a:pt x="110170" y="138267"/>
                    <a:pt x="74679" y="138267"/>
                  </a:cubicBezTo>
                  <a:cubicBezTo>
                    <a:pt x="39188" y="138267"/>
                    <a:pt x="11091" y="110170"/>
                    <a:pt x="11091" y="74679"/>
                  </a:cubicBezTo>
                </a:path>
              </a:pathLst>
            </a:custGeom>
            <a:solidFill>
              <a:srgbClr val="EAE4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3" name="Forma Livre: Forma 182">
              <a:extLst>
                <a:ext uri="{FF2B5EF4-FFF2-40B4-BE49-F238E27FC236}">
                  <a16:creationId xmlns:a16="http://schemas.microsoft.com/office/drawing/2014/main" id="{5A862294-6263-434D-B130-99614C0CD959}"/>
                </a:ext>
              </a:extLst>
            </p:cNvPr>
            <p:cNvSpPr/>
            <p:nvPr/>
          </p:nvSpPr>
          <p:spPr>
            <a:xfrm>
              <a:off x="6569239" y="1384700"/>
              <a:ext cx="89467" cy="89467"/>
            </a:xfrm>
            <a:custGeom>
              <a:avLst/>
              <a:gdLst>
                <a:gd name="connsiteX0" fmla="*/ 37894 w 73939"/>
                <a:gd name="connsiteY0" fmla="*/ 51203 h 73939"/>
                <a:gd name="connsiteX1" fmla="*/ 24585 w 73939"/>
                <a:gd name="connsiteY1" fmla="*/ 37894 h 73939"/>
                <a:gd name="connsiteX2" fmla="*/ 37894 w 73939"/>
                <a:gd name="connsiteY2" fmla="*/ 24585 h 73939"/>
                <a:gd name="connsiteX3" fmla="*/ 51203 w 73939"/>
                <a:gd name="connsiteY3" fmla="*/ 37894 h 73939"/>
                <a:gd name="connsiteX4" fmla="*/ 37894 w 73939"/>
                <a:gd name="connsiteY4" fmla="*/ 51203 h 73939"/>
                <a:gd name="connsiteX5" fmla="*/ 37894 w 73939"/>
                <a:gd name="connsiteY5" fmla="*/ 17191 h 73939"/>
                <a:gd name="connsiteX6" fmla="*/ 17191 w 73939"/>
                <a:gd name="connsiteY6" fmla="*/ 37894 h 73939"/>
                <a:gd name="connsiteX7" fmla="*/ 37894 w 73939"/>
                <a:gd name="connsiteY7" fmla="*/ 58597 h 73939"/>
                <a:gd name="connsiteX8" fmla="*/ 58597 w 73939"/>
                <a:gd name="connsiteY8" fmla="*/ 37894 h 73939"/>
                <a:gd name="connsiteX9" fmla="*/ 37894 w 73939"/>
                <a:gd name="connsiteY9" fmla="*/ 17191 h 7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39" h="73939">
                  <a:moveTo>
                    <a:pt x="37894" y="51203"/>
                  </a:moveTo>
                  <a:cubicBezTo>
                    <a:pt x="30500" y="51203"/>
                    <a:pt x="24585" y="45288"/>
                    <a:pt x="24585" y="37894"/>
                  </a:cubicBezTo>
                  <a:cubicBezTo>
                    <a:pt x="24585" y="30500"/>
                    <a:pt x="30500" y="24585"/>
                    <a:pt x="37894" y="24585"/>
                  </a:cubicBezTo>
                  <a:cubicBezTo>
                    <a:pt x="45288" y="24585"/>
                    <a:pt x="51203" y="30500"/>
                    <a:pt x="51203" y="37894"/>
                  </a:cubicBezTo>
                  <a:cubicBezTo>
                    <a:pt x="51203" y="45288"/>
                    <a:pt x="45288" y="51203"/>
                    <a:pt x="37894" y="51203"/>
                  </a:cubicBezTo>
                  <a:moveTo>
                    <a:pt x="37894" y="17191"/>
                  </a:moveTo>
                  <a:cubicBezTo>
                    <a:pt x="26064" y="17191"/>
                    <a:pt x="17191" y="26064"/>
                    <a:pt x="17191" y="37894"/>
                  </a:cubicBezTo>
                  <a:cubicBezTo>
                    <a:pt x="17191" y="49724"/>
                    <a:pt x="26064" y="58597"/>
                    <a:pt x="37894" y="58597"/>
                  </a:cubicBezTo>
                  <a:cubicBezTo>
                    <a:pt x="49724" y="58597"/>
                    <a:pt x="58597" y="49724"/>
                    <a:pt x="58597" y="37894"/>
                  </a:cubicBezTo>
                  <a:cubicBezTo>
                    <a:pt x="58597" y="26064"/>
                    <a:pt x="49724" y="17191"/>
                    <a:pt x="37894" y="17191"/>
                  </a:cubicBezTo>
                </a:path>
              </a:pathLst>
            </a:custGeom>
            <a:solidFill>
              <a:srgbClr val="5AB4E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4" name="Forma Livre: Forma 183">
              <a:extLst>
                <a:ext uri="{FF2B5EF4-FFF2-40B4-BE49-F238E27FC236}">
                  <a16:creationId xmlns:a16="http://schemas.microsoft.com/office/drawing/2014/main" id="{1C04ACC3-D26D-4A03-9158-48F9FC052304}"/>
                </a:ext>
              </a:extLst>
            </p:cNvPr>
            <p:cNvSpPr/>
            <p:nvPr/>
          </p:nvSpPr>
          <p:spPr>
            <a:xfrm>
              <a:off x="6449353" y="878316"/>
              <a:ext cx="89467" cy="89467"/>
            </a:xfrm>
            <a:custGeom>
              <a:avLst/>
              <a:gdLst>
                <a:gd name="connsiteX0" fmla="*/ 37894 w 73939"/>
                <a:gd name="connsiteY0" fmla="*/ 52682 h 73939"/>
                <a:gd name="connsiteX1" fmla="*/ 24585 w 73939"/>
                <a:gd name="connsiteY1" fmla="*/ 39373 h 73939"/>
                <a:gd name="connsiteX2" fmla="*/ 37894 w 73939"/>
                <a:gd name="connsiteY2" fmla="*/ 26064 h 73939"/>
                <a:gd name="connsiteX3" fmla="*/ 51203 w 73939"/>
                <a:gd name="connsiteY3" fmla="*/ 39373 h 73939"/>
                <a:gd name="connsiteX4" fmla="*/ 37894 w 73939"/>
                <a:gd name="connsiteY4" fmla="*/ 52682 h 73939"/>
                <a:gd name="connsiteX5" fmla="*/ 37894 w 73939"/>
                <a:gd name="connsiteY5" fmla="*/ 17191 h 73939"/>
                <a:gd name="connsiteX6" fmla="*/ 17191 w 73939"/>
                <a:gd name="connsiteY6" fmla="*/ 37894 h 73939"/>
                <a:gd name="connsiteX7" fmla="*/ 37894 w 73939"/>
                <a:gd name="connsiteY7" fmla="*/ 58597 h 73939"/>
                <a:gd name="connsiteX8" fmla="*/ 58597 w 73939"/>
                <a:gd name="connsiteY8" fmla="*/ 37894 h 73939"/>
                <a:gd name="connsiteX9" fmla="*/ 37894 w 73939"/>
                <a:gd name="connsiteY9" fmla="*/ 17191 h 7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39" h="73939">
                  <a:moveTo>
                    <a:pt x="37894" y="52682"/>
                  </a:moveTo>
                  <a:cubicBezTo>
                    <a:pt x="30500" y="52682"/>
                    <a:pt x="24585" y="46767"/>
                    <a:pt x="24585" y="39373"/>
                  </a:cubicBezTo>
                  <a:cubicBezTo>
                    <a:pt x="24585" y="31979"/>
                    <a:pt x="30500" y="26064"/>
                    <a:pt x="37894" y="26064"/>
                  </a:cubicBezTo>
                  <a:cubicBezTo>
                    <a:pt x="45288" y="26064"/>
                    <a:pt x="51203" y="31979"/>
                    <a:pt x="51203" y="39373"/>
                  </a:cubicBezTo>
                  <a:cubicBezTo>
                    <a:pt x="51203" y="46767"/>
                    <a:pt x="45288" y="52682"/>
                    <a:pt x="37894" y="52682"/>
                  </a:cubicBezTo>
                  <a:moveTo>
                    <a:pt x="37894" y="17191"/>
                  </a:moveTo>
                  <a:cubicBezTo>
                    <a:pt x="26064" y="17191"/>
                    <a:pt x="17191" y="26064"/>
                    <a:pt x="17191" y="37894"/>
                  </a:cubicBezTo>
                  <a:cubicBezTo>
                    <a:pt x="17191" y="49724"/>
                    <a:pt x="26064" y="58597"/>
                    <a:pt x="37894" y="58597"/>
                  </a:cubicBezTo>
                  <a:cubicBezTo>
                    <a:pt x="49724" y="58597"/>
                    <a:pt x="58597" y="49724"/>
                    <a:pt x="58597" y="37894"/>
                  </a:cubicBezTo>
                  <a:cubicBezTo>
                    <a:pt x="58597" y="26064"/>
                    <a:pt x="49724" y="17191"/>
                    <a:pt x="37894" y="17191"/>
                  </a:cubicBezTo>
                </a:path>
              </a:pathLst>
            </a:custGeom>
            <a:solidFill>
              <a:schemeClr val="accent6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5" name="Forma Livre: Forma 184">
              <a:extLst>
                <a:ext uri="{FF2B5EF4-FFF2-40B4-BE49-F238E27FC236}">
                  <a16:creationId xmlns:a16="http://schemas.microsoft.com/office/drawing/2014/main" id="{B6A0619F-3BA2-4F87-8003-5D8FCA3AE3F1}"/>
                </a:ext>
              </a:extLst>
            </p:cNvPr>
            <p:cNvSpPr/>
            <p:nvPr/>
          </p:nvSpPr>
          <p:spPr>
            <a:xfrm>
              <a:off x="6007386" y="1252288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6" name="Forma liv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7" name="Forma Livre: Forma 186">
              <a:extLst>
                <a:ext uri="{FF2B5EF4-FFF2-40B4-BE49-F238E27FC236}">
                  <a16:creationId xmlns:a16="http://schemas.microsoft.com/office/drawing/2014/main" id="{AA2D9678-2490-4A37-AFDF-8360AFBE679A}"/>
                </a:ext>
              </a:extLst>
            </p:cNvPr>
            <p:cNvSpPr/>
            <p:nvPr/>
          </p:nvSpPr>
          <p:spPr>
            <a:xfrm>
              <a:off x="6257711" y="1756883"/>
              <a:ext cx="89467" cy="268401"/>
            </a:xfrm>
            <a:custGeom>
              <a:avLst/>
              <a:gdLst>
                <a:gd name="connsiteX0" fmla="*/ 39524 w 73939"/>
                <a:gd name="connsiteY0" fmla="*/ 17191 h 221818"/>
                <a:gd name="connsiteX1" fmla="*/ 17342 w 73939"/>
                <a:gd name="connsiteY1" fmla="*/ 100003 h 221818"/>
                <a:gd name="connsiteX2" fmla="*/ 55791 w 73939"/>
                <a:gd name="connsiteY2" fmla="*/ 210913 h 221818"/>
                <a:gd name="connsiteX3" fmla="*/ 42482 w 73939"/>
                <a:gd name="connsiteY3" fmla="*/ 98525 h 221818"/>
                <a:gd name="connsiteX4" fmla="*/ 66142 w 73939"/>
                <a:gd name="connsiteY4" fmla="*/ 17191 h 221818"/>
                <a:gd name="connsiteX5" fmla="*/ 39524 w 73939"/>
                <a:gd name="connsiteY5" fmla="*/ 17191 h 2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939" h="221818">
                  <a:moveTo>
                    <a:pt x="39524" y="17191"/>
                  </a:moveTo>
                  <a:cubicBezTo>
                    <a:pt x="39524" y="17191"/>
                    <a:pt x="20300" y="64512"/>
                    <a:pt x="17342" y="100003"/>
                  </a:cubicBezTo>
                  <a:cubicBezTo>
                    <a:pt x="14385" y="154719"/>
                    <a:pt x="55791" y="210913"/>
                    <a:pt x="55791" y="210913"/>
                  </a:cubicBezTo>
                  <a:cubicBezTo>
                    <a:pt x="55791" y="210913"/>
                    <a:pt x="39524" y="154719"/>
                    <a:pt x="42482" y="98525"/>
                  </a:cubicBezTo>
                  <a:cubicBezTo>
                    <a:pt x="43960" y="61555"/>
                    <a:pt x="66142" y="17191"/>
                    <a:pt x="66142" y="17191"/>
                  </a:cubicBezTo>
                  <a:lnTo>
                    <a:pt x="39524" y="17191"/>
                  </a:lnTo>
                  <a:close/>
                </a:path>
              </a:pathLst>
            </a:custGeom>
            <a:solidFill>
              <a:schemeClr val="accent2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8" name="Forma Livre: Forma 187">
              <a:extLst>
                <a:ext uri="{FF2B5EF4-FFF2-40B4-BE49-F238E27FC236}">
                  <a16:creationId xmlns:a16="http://schemas.microsoft.com/office/drawing/2014/main" id="{55ABC1BB-25D0-4306-8D87-0469A63CF0BF}"/>
                </a:ext>
              </a:extLst>
            </p:cNvPr>
            <p:cNvSpPr/>
            <p:nvPr/>
          </p:nvSpPr>
          <p:spPr>
            <a:xfrm>
              <a:off x="6251253" y="1166400"/>
              <a:ext cx="71574" cy="143147"/>
            </a:xfrm>
            <a:custGeom>
              <a:avLst/>
              <a:gdLst>
                <a:gd name="connsiteX0" fmla="*/ 44861 w 59151"/>
                <a:gd name="connsiteY0" fmla="*/ 17191 h 118303"/>
                <a:gd name="connsiteX1" fmla="*/ 18243 w 59151"/>
                <a:gd name="connsiteY1" fmla="*/ 58597 h 118303"/>
                <a:gd name="connsiteX2" fmla="*/ 44861 w 59151"/>
                <a:gd name="connsiteY2" fmla="*/ 114791 h 118303"/>
                <a:gd name="connsiteX3" fmla="*/ 31552 w 59151"/>
                <a:gd name="connsiteY3" fmla="*/ 61555 h 118303"/>
                <a:gd name="connsiteX4" fmla="*/ 50776 w 59151"/>
                <a:gd name="connsiteY4" fmla="*/ 24585 h 118303"/>
                <a:gd name="connsiteX5" fmla="*/ 44861 w 59151"/>
                <a:gd name="connsiteY5" fmla="*/ 17191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1" h="118303">
                  <a:moveTo>
                    <a:pt x="44861" y="17191"/>
                  </a:moveTo>
                  <a:cubicBezTo>
                    <a:pt x="44861" y="17191"/>
                    <a:pt x="25637" y="24585"/>
                    <a:pt x="18243" y="58597"/>
                  </a:cubicBezTo>
                  <a:cubicBezTo>
                    <a:pt x="10849" y="92609"/>
                    <a:pt x="44861" y="114791"/>
                    <a:pt x="44861" y="114791"/>
                  </a:cubicBezTo>
                  <a:cubicBezTo>
                    <a:pt x="44861" y="114791"/>
                    <a:pt x="27116" y="91131"/>
                    <a:pt x="31552" y="61555"/>
                  </a:cubicBezTo>
                  <a:cubicBezTo>
                    <a:pt x="35988" y="31979"/>
                    <a:pt x="50776" y="24585"/>
                    <a:pt x="50776" y="24585"/>
                  </a:cubicBezTo>
                  <a:lnTo>
                    <a:pt x="44861" y="17191"/>
                  </a:lnTo>
                  <a:close/>
                </a:path>
              </a:pathLst>
            </a:custGeom>
            <a:solidFill>
              <a:schemeClr val="bg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9" name="Forma Liv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90" name="Forma Liv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93" name="Caixa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471219" y="1305048"/>
              <a:ext cx="1684651" cy="5850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pt-BR" sz="2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Objetivo Céu</a:t>
              </a:r>
              <a:endParaRPr lang="pt-B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</a:endParaRP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1086">
            <a:off x="5775153" y="3432775"/>
            <a:ext cx="2650286" cy="18938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 de Texto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229710" y="992222"/>
            <a:ext cx="9080938" cy="39703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PT" sz="2800" dirty="0" smtClean="0"/>
              <a:t>Hoje somos dependentes de vários objetos tecnológicos que nos rodeiam. Dependemos do telemóvel, do tablete, do computador, da internet , etc. Todos estes equipamentos cada vez mais pequenos e de design atraente fazem parte da nossa vida quotidiana com consequências positivas ou negativas. A seguir vamos enumerar algumas destas consequências nas áreas de educação, de saúde e nas relações humanas.</a:t>
            </a:r>
            <a:r>
              <a:rPr lang="pt-PT" dirty="0" smtClean="0"/>
              <a:t> </a:t>
            </a:r>
            <a:endParaRPr lang="pt-BR" dirty="0"/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D3264397-0926-47C6-8F89-3C964533DA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2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1" y="6314004"/>
            <a:ext cx="169205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pt-BR" u="sng" dirty="0" smtClean="0"/>
              <a:t>Benefícios do uso das TIC na educação</a:t>
            </a:r>
            <a:endParaRPr lang="pt-BR" u="sng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4" y="1620000"/>
            <a:ext cx="10862677" cy="4356000"/>
          </a:xfrm>
        </p:spPr>
        <p:txBody>
          <a:bodyPr rtlCol="0"/>
          <a:lstStyle/>
          <a:p>
            <a:pPr marL="0" indent="0" algn="just">
              <a:buNone/>
            </a:pPr>
            <a:r>
              <a:rPr lang="pt-PT" sz="2400" dirty="0" smtClean="0"/>
              <a:t>	O </a:t>
            </a:r>
            <a:r>
              <a:rPr lang="pt-PT" sz="2400" dirty="0"/>
              <a:t>uso de tecnologias da informação e comunicação (TIC) em contextos acadêmicos e escolares aumentou </a:t>
            </a:r>
            <a:r>
              <a:rPr lang="pt-PT" sz="2400" dirty="0" smtClean="0"/>
              <a:t>de forma importante </a:t>
            </a:r>
            <a:r>
              <a:rPr lang="pt-PT" sz="2400" dirty="0"/>
              <a:t>nos últimos 10 anos, especialmente </a:t>
            </a:r>
            <a:r>
              <a:rPr lang="pt-PT" sz="2400" dirty="0" smtClean="0"/>
              <a:t>neste período de pandemia da covid-19 .</a:t>
            </a:r>
          </a:p>
          <a:p>
            <a:pPr marL="0" indent="0" algn="just">
              <a:buNone/>
            </a:pPr>
            <a:r>
              <a:rPr lang="pt-PT" sz="2400" dirty="0" smtClean="0"/>
              <a:t>	Além </a:t>
            </a:r>
            <a:r>
              <a:rPr lang="pt-PT" sz="2400" dirty="0"/>
              <a:t>de assumirem uma ferramenta útil para os professores em termos de busca e apresentação de informações, as TIC provaram ser extremamente benéficas diante dos processos de aprendizado e motivação dos alunos .</a:t>
            </a:r>
          </a:p>
          <a:p>
            <a:pPr marL="0" indent="0" algn="just">
              <a:buNone/>
            </a:pPr>
            <a:r>
              <a:rPr lang="pt-PT" sz="2400" dirty="0" smtClean="0"/>
              <a:t>	Abaixo estão alguns benefícios </a:t>
            </a:r>
            <a:r>
              <a:rPr lang="pt-PT" sz="2400" dirty="0"/>
              <a:t>da aplicação de novas tecnologias no mundo acadêmico e escolar: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3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4" y="1620000"/>
            <a:ext cx="10862677" cy="4356000"/>
          </a:xfrm>
        </p:spPr>
        <p:txBody>
          <a:bodyPr rtlCol="0"/>
          <a:lstStyle/>
          <a:p>
            <a:pPr algn="just"/>
            <a:r>
              <a:rPr lang="pt-PT" sz="2000" dirty="0"/>
              <a:t>graças a ferramentas como animações, vídeos ou exercícios multimídia , os alunos podem ver seu interesse aumentado com as consequentes repercussões positivas que isso implica</a:t>
            </a:r>
            <a:r>
              <a:rPr lang="pt-PT" sz="2000" dirty="0" smtClean="0"/>
              <a:t>.</a:t>
            </a:r>
          </a:p>
          <a:p>
            <a:pPr algn="just"/>
            <a:r>
              <a:rPr lang="pt-PT" sz="2000" dirty="0"/>
              <a:t>O uso de ferramentas digitais pode ser uma nova maneira de aprender de forma atraente, simples e divertida.</a:t>
            </a:r>
            <a:endParaRPr lang="pt-BR" sz="20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4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2"/>
          </p:nvPr>
        </p:nvSpPr>
        <p:spPr>
          <a:xfrm>
            <a:off x="659175" y="840828"/>
            <a:ext cx="10862677" cy="599534"/>
          </a:xfrm>
        </p:spPr>
        <p:txBody>
          <a:bodyPr/>
          <a:lstStyle/>
          <a:p>
            <a:pPr algn="ctr"/>
            <a:r>
              <a:rPr lang="pt-PT" sz="2800" u="sng" dirty="0"/>
              <a:t>Maior motivação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965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4" y="1620000"/>
            <a:ext cx="10862677" cy="4356000"/>
          </a:xfrm>
        </p:spPr>
        <p:txBody>
          <a:bodyPr rtlCol="0"/>
          <a:lstStyle/>
          <a:p>
            <a:pPr algn="just"/>
            <a:r>
              <a:rPr lang="pt-PT" sz="2400" dirty="0"/>
              <a:t>A</a:t>
            </a:r>
            <a:r>
              <a:rPr lang="pt-PT" sz="2400" dirty="0" smtClean="0"/>
              <a:t> </a:t>
            </a:r>
            <a:r>
              <a:rPr lang="pt-PT" sz="2400" dirty="0"/>
              <a:t>interatividade entre os alunos aprimora os processos de aprendizagem. Portanto, se usarmos as TIC como outra ferramenta para comunicação e troca de </a:t>
            </a:r>
            <a:r>
              <a:rPr lang="pt-PT" sz="2400" dirty="0" smtClean="0"/>
              <a:t>ideias </a:t>
            </a:r>
            <a:r>
              <a:rPr lang="pt-PT" sz="2400" dirty="0"/>
              <a:t>entre os alunos, incentivaremos processos de reflexão .</a:t>
            </a:r>
            <a:endParaRPr lang="pt-BR" sz="2400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5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2"/>
          </p:nvPr>
        </p:nvSpPr>
        <p:spPr>
          <a:xfrm>
            <a:off x="659175" y="840828"/>
            <a:ext cx="10862677" cy="599534"/>
          </a:xfrm>
        </p:spPr>
        <p:txBody>
          <a:bodyPr/>
          <a:lstStyle/>
          <a:p>
            <a:pPr algn="ctr"/>
            <a:r>
              <a:rPr lang="pt-PT" sz="2800" u="sng" dirty="0"/>
              <a:t>Interatividade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652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4" y="1620000"/>
            <a:ext cx="10862677" cy="4356000"/>
          </a:xfrm>
        </p:spPr>
        <p:txBody>
          <a:bodyPr rtlCol="0"/>
          <a:lstStyle/>
          <a:p>
            <a:pPr algn="just"/>
            <a:r>
              <a:rPr lang="pt-PT" sz="2400" dirty="0"/>
              <a:t>Devido à grande variedade de informações que podem ser obtidas com a implementação das TIC nas escolas, os alunos podem escolher e decidir quais questões ou assuntos os causam mais curiosidade e aumentar esse conteúdo por meio da busca e seleção de informações .</a:t>
            </a:r>
          </a:p>
          <a:p>
            <a:pPr algn="just"/>
            <a:r>
              <a:rPr lang="pt-PT" sz="2400" dirty="0"/>
              <a:t>Isso significa uma maior capacidade de tomada de decisão e o fortalecimento da autonomia do aluno.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6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2"/>
          </p:nvPr>
        </p:nvSpPr>
        <p:spPr>
          <a:xfrm>
            <a:off x="659175" y="840828"/>
            <a:ext cx="10862677" cy="599534"/>
          </a:xfrm>
        </p:spPr>
        <p:txBody>
          <a:bodyPr/>
          <a:lstStyle/>
          <a:p>
            <a:pPr algn="ctr"/>
            <a:r>
              <a:rPr lang="pt-PT" sz="2800" u="sng" dirty="0"/>
              <a:t>Maior autonomia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7683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4" y="1620000"/>
            <a:ext cx="10862677" cy="4356000"/>
          </a:xfrm>
        </p:spPr>
        <p:txBody>
          <a:bodyPr rtlCol="0"/>
          <a:lstStyle/>
          <a:p>
            <a:pPr algn="just"/>
            <a:r>
              <a:rPr lang="pt-PT" sz="2400" dirty="0"/>
              <a:t>o bom uso das TIC incentiva o desenvolvimento da criatividade e da iniciativa , uma vez que os alunos desenvolvem novas habilidades que lhes permitem aprender por si mesmos.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7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2"/>
          </p:nvPr>
        </p:nvSpPr>
        <p:spPr>
          <a:xfrm>
            <a:off x="659175" y="840828"/>
            <a:ext cx="10862677" cy="599534"/>
          </a:xfrm>
        </p:spPr>
        <p:txBody>
          <a:bodyPr/>
          <a:lstStyle/>
          <a:p>
            <a:pPr algn="ctr"/>
            <a:r>
              <a:rPr lang="pt-PT" sz="2800" u="sng" dirty="0"/>
              <a:t>Iniciativa de poder e criatividade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3719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819913"/>
          </a:xfrm>
        </p:spPr>
        <p:txBody>
          <a:bodyPr rtlCol="0"/>
          <a:lstStyle/>
          <a:p>
            <a:pPr algn="ctr"/>
            <a:r>
              <a:rPr lang="pt-BR" u="sng" dirty="0"/>
              <a:t>Benefícios do uso das TIC na educação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29" y="1282263"/>
            <a:ext cx="10862677" cy="777766"/>
          </a:xfrm>
        </p:spPr>
        <p:txBody>
          <a:bodyPr rtlCol="0"/>
          <a:lstStyle/>
          <a:p>
            <a:pPr algn="ctr"/>
            <a:r>
              <a:rPr lang="pt-PT" sz="3600" dirty="0">
                <a:solidFill>
                  <a:srgbClr val="FF0000"/>
                </a:solidFill>
              </a:rPr>
              <a:t>Precauções a ter em conta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8</a:t>
            </a:fld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226" y="6261902"/>
            <a:ext cx="1788846" cy="51820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559" y="1818291"/>
            <a:ext cx="8271641" cy="398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4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175" y="546538"/>
            <a:ext cx="10862677" cy="1608083"/>
          </a:xfrm>
        </p:spPr>
        <p:txBody>
          <a:bodyPr rtlCol="0"/>
          <a:lstStyle/>
          <a:p>
            <a:pPr algn="just"/>
            <a:r>
              <a:rPr lang="pt-PT" b="0" dirty="0"/>
              <a:t>O</a:t>
            </a:r>
            <a:r>
              <a:rPr lang="pt-PT" b="0" dirty="0"/>
              <a:t> desconhecimento do bom uso das TIC pode levar a uma série de inconvenientes . Para evitá-los a tempo e corrigi-los, será necessário que o corpo docente e os alunos recebam uma preparação especial que sirva de guia para o comportamento no uso das TIC</a:t>
            </a:r>
            <a:r>
              <a:rPr lang="pt-PT" b="0" dirty="0" smtClean="0"/>
              <a:t>.</a:t>
            </a:r>
          </a:p>
          <a:p>
            <a:pPr algn="ctr"/>
            <a:r>
              <a:rPr lang="pt-PT" dirty="0"/>
              <a:t>Alguns desses inconvenientes incluem</a:t>
            </a:r>
            <a:r>
              <a:rPr lang="pt-PT" b="0" dirty="0"/>
              <a:t>:</a:t>
            </a:r>
            <a:endParaRPr lang="pt-BR" noProof="1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4" y="2154621"/>
            <a:ext cx="10862677" cy="3821379"/>
          </a:xfrm>
        </p:spPr>
        <p:txBody>
          <a:bodyPr rtlCol="0"/>
          <a:lstStyle/>
          <a:p>
            <a:endParaRPr lang="pt-PT" dirty="0" smtClean="0"/>
          </a:p>
          <a:p>
            <a:endParaRPr lang="pt-PT" dirty="0"/>
          </a:p>
          <a:p>
            <a:r>
              <a:rPr lang="pt-PT" sz="2400" b="1" dirty="0" smtClean="0">
                <a:solidFill>
                  <a:srgbClr val="FF0000"/>
                </a:solidFill>
              </a:rPr>
              <a:t>Distração</a:t>
            </a:r>
            <a:r>
              <a:rPr lang="pt-PT" sz="2400" b="1" dirty="0">
                <a:solidFill>
                  <a:srgbClr val="FF0000"/>
                </a:solidFill>
              </a:rPr>
              <a:t> 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Desenvolvimento de vícios em novas tecnologias</a:t>
            </a:r>
            <a:r>
              <a:rPr lang="pt-PT" sz="24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pt-PT" sz="2400" b="1" dirty="0" smtClean="0">
                <a:solidFill>
                  <a:srgbClr val="FF0000"/>
                </a:solidFill>
              </a:rPr>
              <a:t> Dependência </a:t>
            </a:r>
            <a:r>
              <a:rPr lang="pt-PT" sz="2400" b="1" dirty="0">
                <a:solidFill>
                  <a:srgbClr val="FF0000"/>
                </a:solidFill>
              </a:rPr>
              <a:t>de colegas ou professores.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Isolamento social.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problemas físicos ou visuais .</a:t>
            </a:r>
          </a:p>
          <a:p>
            <a:r>
              <a:rPr lang="pt-PT" sz="2400" b="1" dirty="0">
                <a:solidFill>
                  <a:srgbClr val="FF0000"/>
                </a:solidFill>
              </a:rPr>
              <a:t>Intrusão na vida privada.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9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170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E74F7E-F9D0-415C-9E3A-A14801E28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21326984">
            <a:off x="554722" y="4961720"/>
            <a:ext cx="3075235" cy="848861"/>
          </a:xfrm>
        </p:spPr>
        <p:txBody>
          <a:bodyPr rtlCol="0"/>
          <a:lstStyle/>
          <a:p>
            <a:pPr rtl="0"/>
            <a:r>
              <a:rPr lang="pt-BR" noProof="1" smtClean="0"/>
              <a:t>Obrigado pela sua atenção !</a:t>
            </a:r>
            <a:endParaRPr lang="pt-BR" noProof="1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D9CBB752-D2AB-49BF-A7EC-FB5FD5CC21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8DB212-BFA2-403F-85EF-DFD3FF6D973A}" type="slidenum">
              <a:rPr kumimoji="0" lang="pt-BR" sz="1800" b="1" i="0" u="none" strike="noStrike" kern="1200" cap="none" spc="0" normalizeH="0" baseline="0" noProof="0" smtClean="0">
                <a:ln>
                  <a:noFill/>
                </a:ln>
                <a:solidFill>
                  <a:srgbClr val="093C7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93C7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00" y="6314004"/>
            <a:ext cx="1798371" cy="51820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606566" y="746234"/>
            <a:ext cx="6001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72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D9222E"/>
                </a:solidFill>
                <a:effectLst>
                  <a:outerShdw blurRad="12700" dist="38100" dir="2700000" algn="tl" rotWithShape="0">
                    <a:srgbClr val="D9222E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Fim</a:t>
            </a:r>
            <a:endParaRPr kumimoji="0" lang="pt-PT" sz="7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D9222E"/>
              </a:solidFill>
              <a:effectLst>
                <a:outerShdw blurRad="12700" dist="38100" dir="2700000" algn="tl" rotWithShape="0">
                  <a:srgbClr val="D9222E">
                    <a:lumMod val="60000"/>
                    <a:lumOff val="40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703" y="1946562"/>
            <a:ext cx="7315200" cy="398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4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012">
            <a:off x="3106630" y="1043038"/>
            <a:ext cx="7622098" cy="4628426"/>
          </a:xfrm>
          <a:prstGeom prst="rect">
            <a:avLst/>
          </a:prstGeom>
        </p:spPr>
      </p:pic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D9CBB752-D2AB-49BF-A7EC-FB5FD5CC21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8DB212-BFA2-403F-85EF-DFD3FF6D973A}" type="slidenum">
              <a:rPr kumimoji="0" lang="pt-BR" sz="1800" b="1" i="0" u="none" strike="noStrike" kern="1200" cap="none" spc="0" normalizeH="0" baseline="0" noProof="0" smtClean="0">
                <a:ln>
                  <a:noFill/>
                </a:ln>
                <a:solidFill>
                  <a:srgbClr val="093C7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93C7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1700" y="6314004"/>
            <a:ext cx="1798371" cy="51820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858814" y="756745"/>
            <a:ext cx="6001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B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Dúvidas ?</a:t>
            </a:r>
            <a:endParaRPr kumimoji="0" lang="pt-PT" sz="4800" b="1" i="0" u="none" strike="noStrike" kern="1200" cap="none" spc="0" normalizeH="0" baseline="0" noProof="0" dirty="0">
              <a:ln>
                <a:noFill/>
              </a:ln>
              <a:solidFill>
                <a:srgbClr val="FF6B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84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3C71"/>
      </a:accent1>
      <a:accent2>
        <a:srgbClr val="FF6B00"/>
      </a:accent2>
      <a:accent3>
        <a:srgbClr val="F5A71D"/>
      </a:accent3>
      <a:accent4>
        <a:srgbClr val="F7ACB6"/>
      </a:accent4>
      <a:accent5>
        <a:srgbClr val="D9222E"/>
      </a:accent5>
      <a:accent6>
        <a:srgbClr val="5AB4E5"/>
      </a:accent6>
      <a:hlink>
        <a:srgbClr val="093C71"/>
      </a:hlink>
      <a:folHlink>
        <a:srgbClr val="093C71"/>
      </a:folHlink>
    </a:clrScheme>
    <a:fontScheme name="Custom 165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465473_TF78725693.potx" id="{F1F094F2-4E6E-4497-B6B7-AAACD3561CE6}" vid="{80E89B8A-9D82-401F-BC13-8FD85D549E2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1AED34-0EA6-47AA-B839-315094397034}">
  <ds:schemaRefs>
    <ds:schemaRef ds:uri="71af3243-3dd4-4a8d-8c0d-dd76da1f02a5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16c05727-aa75-4e4a-9b5f-8a80a1165891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A32ED35-1B96-4BBF-AA31-C7CE7C08AF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055DD-EB40-4970-8737-0C547D1B15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ensino médio</Template>
  <TotalTime>0</TotalTime>
  <Words>224</Words>
  <Application>Microsoft Office PowerPoint</Application>
  <PresentationFormat>Widescreen</PresentationFormat>
  <Paragraphs>60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Courier New</vt:lpstr>
      <vt:lpstr>Times New Roman</vt:lpstr>
      <vt:lpstr>Tema do Office</vt:lpstr>
      <vt:lpstr>Impactos das TIC’s nas sociedades</vt:lpstr>
      <vt:lpstr>Apresentação do PowerPoint</vt:lpstr>
      <vt:lpstr>Benefícios do uso das TIC na educação</vt:lpstr>
      <vt:lpstr>Apresentação do PowerPoint</vt:lpstr>
      <vt:lpstr>Apresentação do PowerPoint</vt:lpstr>
      <vt:lpstr>Apresentação do PowerPoint</vt:lpstr>
      <vt:lpstr>Apresentação do PowerPoint</vt:lpstr>
      <vt:lpstr>Benefícios do uso das TIC na educação 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2021-09-15T18:04:05Z</dcterms:created>
  <dcterms:modified xsi:type="dcterms:W3CDTF">2021-11-28T20:24:35Z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